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9E8D5-22F1-4A79-963A-8A2C714864D5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F9FD-CD45-4CD2-807E-644B4DECE8E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8641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0234-5C7D-6701-2E9E-761008DBC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24942-E0A8-765A-D606-93C18BFD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88E0-1A6E-6319-DB27-9446F568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B5215-26E2-2096-2B91-C5E48D2B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343B-FEA6-6A33-BB21-7417A7AC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78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EA2D-5B47-BB95-C189-F74F137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41255-BD05-E0FE-F230-8548ACDD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6F7F3-FD97-089E-1404-A07D05B2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8BA4-A72F-091E-4E8D-F18C4F5A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B295A-E66D-DABA-0587-951EB104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334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CB3F4-E1C8-8D86-6F5D-A71062A49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4A1BA-485C-BDFF-AC02-C3DBA517A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0A113-DC66-C5AA-817F-A3FD2366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2BAD-25A7-C82A-1DD6-EC84A6C8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6B352-BF6C-B7F6-2F89-19564881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588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92B4-2B9E-1313-D844-5BC852BF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DFDE-5156-0120-2164-4754EA2BB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03FC-BDDE-6318-287A-6D895AE5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3E42-6FCF-3D02-69BF-D64843EB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D41AF-8D15-BBFA-4D2B-B2AF0A75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76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06D8-D176-4031-D1D8-DE97E65A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4E35-13C4-B839-84B8-343E6FDB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9FE65-A3B3-2761-6742-3E226D2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7336-1EC6-FC8E-FDD6-3A9882FF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9E33F-EE28-122A-F307-7A2C32A6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719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92A9-8E86-29B5-4A06-F311A425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9B04-2728-8592-AB7C-9BA0BC7A1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7660E-AF7A-562C-AD67-BE7E51B85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60723-751E-761C-61E4-76A872EA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1E480-D1C6-200C-0AA6-167AC9AF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3098E-B248-346E-841C-C22AF514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09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6283-BB65-F95A-531A-A27F1016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E0304-450D-6B16-B599-25A8B581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736DB-C67B-7950-2DF1-5D9B3BD31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C5B87-DE1A-4910-4B3C-2CF955D78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BCBE3-7CE4-5195-9661-A2C685785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1646A-F84F-1785-7233-A211F958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B4AE2-BF7E-60FE-2196-0E084300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E2880-CE03-FB37-95F9-C02B9F2D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608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CE9B-AB49-1C29-3943-C99EF4E8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85616-32FF-1107-B864-157BCB06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8576F-C483-E6A4-7FA8-4F8556D8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6ECFE-E5C8-AC6F-1C27-8DA3C9AA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329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9321E-E889-4696-0154-5A31F890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48B7C-B66A-12D5-229C-CD5E7B48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D423A-99DE-5AC9-74CA-A216CE44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622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61AC-D1AB-C904-5EDF-EE3835D4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BEDD-5654-85B9-2889-B1F57B7B7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517BE-20D5-8FE5-6058-A16C0E9BA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8925-2B6C-509C-A028-10C605F5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AD5A-FC80-51BE-ADB0-205A205F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D374E-5746-16F3-513E-61DF20D7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325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94A-84B2-52DC-EF36-3FCBB07A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EC010-4A9A-EDB1-49F0-806C47462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1E62-F5A1-6C1A-0A77-5BE499BE6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8051F-EBBE-A1A3-37CA-63BB1F56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B9CC-D3C7-EB1C-12B7-31D055D6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9FC7D-0DD3-5E5B-89BB-CDCBF212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230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1246F-8E0F-98B2-ECE9-47E7D2F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E6B1F-99DD-14A9-710E-CCEEE6F78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44938-2731-5C0E-47D5-703BD9C2C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3DA37-364B-4C9C-A957-520B31A4519D}" type="datetimeFigureOut">
              <a:rPr lang="id-ID" smtClean="0"/>
              <a:t>01/08/2023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28B32-5B88-282C-E812-6CA5C0879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1DEC3-DF8C-8A1B-F71C-5E52533BD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E8543-4040-4BF8-8E2F-A3A662A1F21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11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gif"/><Relationship Id="rId11" Type="http://schemas.openxmlformats.org/officeDocument/2006/relationships/image" Target="../media/image6.gi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tch.io/game-assets/genre-visual-nove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1BC0FA-A671-FF60-2E0F-D75D5F716C57}"/>
              </a:ext>
            </a:extLst>
          </p:cNvPr>
          <p:cNvSpPr/>
          <p:nvPr/>
        </p:nvSpPr>
        <p:spPr>
          <a:xfrm>
            <a:off x="-549965" y="0"/>
            <a:ext cx="13291930" cy="37636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941E2-3F1B-4AE5-8DDC-6FDD5663ED48}"/>
              </a:ext>
            </a:extLst>
          </p:cNvPr>
          <p:cNvSpPr/>
          <p:nvPr/>
        </p:nvSpPr>
        <p:spPr>
          <a:xfrm>
            <a:off x="-549965" y="3094383"/>
            <a:ext cx="13291930" cy="376361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67437-829C-68B3-2616-E6E69C73EE98}"/>
              </a:ext>
            </a:extLst>
          </p:cNvPr>
          <p:cNvSpPr txBox="1"/>
          <p:nvPr/>
        </p:nvSpPr>
        <p:spPr>
          <a:xfrm>
            <a:off x="2690259" y="3094383"/>
            <a:ext cx="68114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Tutorial Visual Novel Android </a:t>
            </a:r>
            <a:r>
              <a:rPr lang="en-US" sz="2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dengan</a:t>
            </a:r>
            <a:r>
              <a:rPr lang="en-US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Unity</a:t>
            </a:r>
            <a:endParaRPr lang="id-ID" sz="26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83A79-B4B3-F15E-F8CE-9FC94EC6E18D}"/>
              </a:ext>
            </a:extLst>
          </p:cNvPr>
          <p:cNvSpPr txBox="1"/>
          <p:nvPr/>
        </p:nvSpPr>
        <p:spPr>
          <a:xfrm>
            <a:off x="3814766" y="3763617"/>
            <a:ext cx="4562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Part 1: </a:t>
            </a:r>
            <a:r>
              <a:rPr lang="en-US" sz="2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Membuat</a:t>
            </a:r>
            <a:r>
              <a:rPr lang="en-US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Projek</a:t>
            </a:r>
            <a:r>
              <a:rPr lang="en-US" sz="26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Baru</a:t>
            </a:r>
            <a:endParaRPr lang="id-ID" sz="26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52"/>
                            </p:stCondLst>
                            <p:childTnLst>
                              <p:par>
                                <p:cTn id="11" presetID="2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42FA0A7-E312-E68B-CF26-39B1F15E7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5" y="1"/>
            <a:ext cx="12228232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E9C09B-E1FA-80CC-EEAA-3F93C5AB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9649" y="234076"/>
            <a:ext cx="2820749" cy="31349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93FA69-C56D-070B-3946-9726CDEFCA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613" y="271810"/>
            <a:ext cx="2768089" cy="3134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C9698-059C-1FFE-CD8C-8F3BEC6301CB}"/>
              </a:ext>
            </a:extLst>
          </p:cNvPr>
          <p:cNvSpPr txBox="1"/>
          <p:nvPr/>
        </p:nvSpPr>
        <p:spPr>
          <a:xfrm>
            <a:off x="-95378" y="0"/>
            <a:ext cx="9235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Playlist: Tutorial Visual Novel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untuk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Android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dengan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Unity</a:t>
            </a:r>
            <a:endParaRPr lang="id-ID" sz="2600" b="1" dirty="0">
              <a:ln w="12700"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47E2C-661B-6B3B-7DB7-08926DA598B0}"/>
              </a:ext>
            </a:extLst>
          </p:cNvPr>
          <p:cNvSpPr txBox="1"/>
          <p:nvPr/>
        </p:nvSpPr>
        <p:spPr>
          <a:xfrm>
            <a:off x="7629533" y="6365557"/>
            <a:ext cx="4562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Part 1: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Membuat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Projek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Baru</a:t>
            </a:r>
            <a:endParaRPr lang="id-ID" sz="26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BFF64-B13F-9A82-7FEB-7956973E4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7" y="785815"/>
            <a:ext cx="2031500" cy="2031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C89D8-EB41-D243-4A81-06E429929976}"/>
              </a:ext>
            </a:extLst>
          </p:cNvPr>
          <p:cNvSpPr txBox="1"/>
          <p:nvPr/>
        </p:nvSpPr>
        <p:spPr>
          <a:xfrm>
            <a:off x="870856" y="2817315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Script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139F1-FA03-CFEF-11FF-DA1833667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1796" y="785815"/>
            <a:ext cx="2768089" cy="3134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74E3DC-13BF-DC24-1565-66AE5E0F66F2}"/>
              </a:ext>
            </a:extLst>
          </p:cNvPr>
          <p:cNvSpPr txBox="1"/>
          <p:nvPr/>
        </p:nvSpPr>
        <p:spPr>
          <a:xfrm>
            <a:off x="3834404" y="3993363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Character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227DB6-3157-5CA4-D42B-AE0DC3725F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82" y="1102815"/>
            <a:ext cx="3027702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761AC1-44AE-D255-EC5B-E2F372D1C572}"/>
              </a:ext>
            </a:extLst>
          </p:cNvPr>
          <p:cNvSpPr txBox="1"/>
          <p:nvPr/>
        </p:nvSpPr>
        <p:spPr>
          <a:xfrm>
            <a:off x="7222290" y="4650848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Animation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EECC8E-90FA-33D8-7874-21B22116F739}"/>
              </a:ext>
            </a:extLst>
          </p:cNvPr>
          <p:cNvSpPr txBox="1"/>
          <p:nvPr/>
        </p:nvSpPr>
        <p:spPr>
          <a:xfrm>
            <a:off x="208655" y="6365557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Background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8" name="Kamar">
            <a:hlinkClick r:id="" action="ppaction://media"/>
            <a:extLst>
              <a:ext uri="{FF2B5EF4-FFF2-40B4-BE49-F238E27FC236}">
                <a16:creationId xmlns:a16="http://schemas.microsoft.com/office/drawing/2014/main" id="{B537A68B-5C74-8EA5-A028-ECEBF0BF6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696171" y="4346048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D0B40D0-53E5-3FDB-C855-4A551F076748}"/>
              </a:ext>
            </a:extLst>
          </p:cNvPr>
          <p:cNvSpPr txBox="1"/>
          <p:nvPr/>
        </p:nvSpPr>
        <p:spPr>
          <a:xfrm>
            <a:off x="9745431" y="5281357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Music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8273AA-DBBC-5939-3C0D-A8E0D8D8763C}"/>
              </a:ext>
            </a:extLst>
          </p:cNvPr>
          <p:cNvSpPr txBox="1"/>
          <p:nvPr/>
        </p:nvSpPr>
        <p:spPr>
          <a:xfrm>
            <a:off x="3772809" y="6411723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</a:rPr>
              <a:t>Sound Effect</a:t>
            </a:r>
            <a:endParaRPr lang="id-ID" sz="20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1" name="Mandi">
            <a:hlinkClick r:id="" action="ppaction://media"/>
            <a:extLst>
              <a:ext uri="{FF2B5EF4-FFF2-40B4-BE49-F238E27FC236}">
                <a16:creationId xmlns:a16="http://schemas.microsoft.com/office/drawing/2014/main" id="{B44E1949-A9A6-E107-C047-E42F484A53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902689" y="5471977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D19E70C-64D6-3BA4-1C12-9915D09297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0563" y="3886319"/>
            <a:ext cx="1374917" cy="13749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5F5A21-6531-AACF-5B11-DF19E5D4AE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2808" y="4466043"/>
            <a:ext cx="1726756" cy="17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2368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363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" grpId="0"/>
      <p:bldP spid="3" grpId="0"/>
      <p:bldP spid="6" grpId="0"/>
      <p:bldP spid="13" grpId="0"/>
      <p:bldP spid="18" grpId="0"/>
      <p:bldP spid="27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73237-4F21-44BE-031D-43414960B14B}"/>
              </a:ext>
            </a:extLst>
          </p:cNvPr>
          <p:cNvSpPr txBox="1"/>
          <p:nvPr/>
        </p:nvSpPr>
        <p:spPr>
          <a:xfrm>
            <a:off x="-95378" y="0"/>
            <a:ext cx="9235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Playlist: Tutorial Visual Novel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untuk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Android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dengan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Unity</a:t>
            </a:r>
            <a:endParaRPr lang="id-ID" sz="2600" b="1" dirty="0">
              <a:ln w="12700"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FBE56-9948-4F9A-0FA5-EBF822F7A9E1}"/>
              </a:ext>
            </a:extLst>
          </p:cNvPr>
          <p:cNvSpPr txBox="1"/>
          <p:nvPr/>
        </p:nvSpPr>
        <p:spPr>
          <a:xfrm>
            <a:off x="7629533" y="6365557"/>
            <a:ext cx="4562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Part 1: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Membuat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Projek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Baru</a:t>
            </a:r>
            <a:endParaRPr lang="id-ID" sz="26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9053A-ACDD-3CCF-A1D9-E380A2DA0528}"/>
              </a:ext>
            </a:extLst>
          </p:cNvPr>
          <p:cNvSpPr txBox="1"/>
          <p:nvPr/>
        </p:nvSpPr>
        <p:spPr>
          <a:xfrm>
            <a:off x="3395581" y="1961001"/>
            <a:ext cx="5400837" cy="2935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Ada juga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fitur-fitur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eksklusif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seperti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Autoplay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History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Save &amp; Load</a:t>
            </a:r>
          </a:p>
        </p:txBody>
      </p:sp>
    </p:spTree>
    <p:extLst>
      <p:ext uri="{BB962C8B-B14F-4D97-AF65-F5344CB8AC3E}">
        <p14:creationId xmlns:p14="http://schemas.microsoft.com/office/powerpoint/2010/main" val="78181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73237-4F21-44BE-031D-43414960B14B}"/>
              </a:ext>
            </a:extLst>
          </p:cNvPr>
          <p:cNvSpPr txBox="1"/>
          <p:nvPr/>
        </p:nvSpPr>
        <p:spPr>
          <a:xfrm>
            <a:off x="-95378" y="0"/>
            <a:ext cx="9235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Playlist: Tutorial Visual Novel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untuk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Android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dengan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Unity</a:t>
            </a:r>
            <a:endParaRPr lang="id-ID" sz="2600" b="1" dirty="0">
              <a:ln w="12700"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FBE56-9948-4F9A-0FA5-EBF822F7A9E1}"/>
              </a:ext>
            </a:extLst>
          </p:cNvPr>
          <p:cNvSpPr txBox="1"/>
          <p:nvPr/>
        </p:nvSpPr>
        <p:spPr>
          <a:xfrm>
            <a:off x="7629533" y="6365557"/>
            <a:ext cx="4562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Part 1: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Membuat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Projek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Baru</a:t>
            </a:r>
            <a:endParaRPr lang="id-ID" sz="26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9053A-ACDD-3CCF-A1D9-E380A2DA0528}"/>
              </a:ext>
            </a:extLst>
          </p:cNvPr>
          <p:cNvSpPr txBox="1"/>
          <p:nvPr/>
        </p:nvSpPr>
        <p:spPr>
          <a:xfrm>
            <a:off x="2703084" y="1591670"/>
            <a:ext cx="6785832" cy="3674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Hal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apa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saja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yang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akan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dilakukan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pada part 1: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Menyiapkan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asset &amp;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bahan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Membuat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projek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baru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Mengatur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build Android pada Unity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Mengatur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layout Unity</a:t>
            </a:r>
            <a:endParaRPr lang="id-ID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5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73237-4F21-44BE-031D-43414960B14B}"/>
              </a:ext>
            </a:extLst>
          </p:cNvPr>
          <p:cNvSpPr txBox="1"/>
          <p:nvPr/>
        </p:nvSpPr>
        <p:spPr>
          <a:xfrm>
            <a:off x="-95378" y="0"/>
            <a:ext cx="92352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Playlist: Tutorial Visual Novel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untuk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Android </a:t>
            </a:r>
            <a:r>
              <a:rPr lang="en-US" sz="2600" b="1" dirty="0" err="1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dengan</a:t>
            </a:r>
            <a:r>
              <a:rPr lang="en-US" sz="2600" b="1" dirty="0">
                <a:ln w="12700"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Unity</a:t>
            </a:r>
            <a:endParaRPr lang="id-ID" sz="2600" b="1" dirty="0">
              <a:ln w="12700"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FBE56-9948-4F9A-0FA5-EBF822F7A9E1}"/>
              </a:ext>
            </a:extLst>
          </p:cNvPr>
          <p:cNvSpPr txBox="1"/>
          <p:nvPr/>
        </p:nvSpPr>
        <p:spPr>
          <a:xfrm>
            <a:off x="7629533" y="6365557"/>
            <a:ext cx="4562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Part 1: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Membuat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</a:t>
            </a:r>
            <a:r>
              <a:rPr lang="en-US" sz="2600" b="1" dirty="0" err="1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Projek</a:t>
            </a:r>
            <a:r>
              <a:rPr lang="en-US" sz="2600" b="1" dirty="0">
                <a:ln>
                  <a:solidFill>
                    <a:schemeClr val="bg1"/>
                  </a:solidFill>
                </a:ln>
                <a:latin typeface="Inter" panose="02000503000000020004" pitchFamily="2" charset="0"/>
                <a:ea typeface="Inter" panose="02000503000000020004" pitchFamily="2" charset="0"/>
                <a:cs typeface="Noto Sans" panose="020B0502040504020204" pitchFamily="34" charset="0"/>
              </a:rPr>
              <a:t> Baru</a:t>
            </a:r>
            <a:endParaRPr lang="id-ID" sz="2600" b="1" dirty="0">
              <a:ln>
                <a:solidFill>
                  <a:schemeClr val="bg1"/>
                </a:solidFill>
              </a:ln>
              <a:latin typeface="Inter" panose="02000503000000020004" pitchFamily="2" charset="0"/>
              <a:ea typeface="Inter" panose="02000503000000020004" pitchFamily="2" charset="0"/>
              <a:cs typeface="Noto Sans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9053A-ACDD-3CCF-A1D9-E380A2DA0528}"/>
              </a:ext>
            </a:extLst>
          </p:cNvPr>
          <p:cNvSpPr txBox="1"/>
          <p:nvPr/>
        </p:nvSpPr>
        <p:spPr>
          <a:xfrm>
            <a:off x="2563622" y="3009346"/>
            <a:ext cx="7064755" cy="7200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hlinkClick r:id="rId2"/>
              </a:rPr>
              <a:t>https://itch.io/game-assets/genre-visual-novel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id-ID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FA535-E2D1-1656-611D-A92A2A13B41C}"/>
              </a:ext>
            </a:extLst>
          </p:cNvPr>
          <p:cNvSpPr txBox="1"/>
          <p:nvPr/>
        </p:nvSpPr>
        <p:spPr>
          <a:xfrm>
            <a:off x="3024809" y="2482317"/>
            <a:ext cx="614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Inter" panose="02000503000000020004" pitchFamily="2" charset="0"/>
                <a:ea typeface="Inter" panose="02000503000000020004" pitchFamily="2" charset="0"/>
              </a:rPr>
              <a:t>Asset &amp; </a:t>
            </a:r>
            <a:r>
              <a:rPr lang="en-US" sz="3600" dirty="0" err="1">
                <a:latin typeface="Inter" panose="02000503000000020004" pitchFamily="2" charset="0"/>
                <a:ea typeface="Inter" panose="02000503000000020004" pitchFamily="2" charset="0"/>
              </a:rPr>
              <a:t>Bahan</a:t>
            </a:r>
            <a:r>
              <a:rPr lang="en-US" sz="36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33586963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128</Words>
  <Application>Microsoft Office PowerPoint</Application>
  <PresentationFormat>Widescreen</PresentationFormat>
  <Paragraphs>27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 Firman Saputra</dc:creator>
  <cp:lastModifiedBy>Andri Firman Saputra</cp:lastModifiedBy>
  <cp:revision>6</cp:revision>
  <dcterms:created xsi:type="dcterms:W3CDTF">2023-07-31T14:28:01Z</dcterms:created>
  <dcterms:modified xsi:type="dcterms:W3CDTF">2023-08-01T15:00:06Z</dcterms:modified>
</cp:coreProperties>
</file>